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1"/>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833" r:id="rId17"/>
    <p:sldId id="895" r:id="rId18"/>
    <p:sldId id="875" r:id="rId19"/>
    <p:sldId id="834" r:id="rId20"/>
    <p:sldId id="835" r:id="rId21"/>
    <p:sldId id="836" r:id="rId22"/>
    <p:sldId id="839" r:id="rId23"/>
    <p:sldId id="841" r:id="rId24"/>
    <p:sldId id="842" r:id="rId25"/>
    <p:sldId id="844" r:id="rId26"/>
    <p:sldId id="847" r:id="rId27"/>
    <p:sldId id="846" r:id="rId28"/>
    <p:sldId id="880" r:id="rId29"/>
    <p:sldId id="851" r:id="rId30"/>
    <p:sldId id="896" r:id="rId31"/>
    <p:sldId id="852" r:id="rId32"/>
    <p:sldId id="881" r:id="rId33"/>
    <p:sldId id="856" r:id="rId34"/>
    <p:sldId id="857" r:id="rId35"/>
    <p:sldId id="858" r:id="rId36"/>
    <p:sldId id="860" r:id="rId37"/>
    <p:sldId id="897" r:id="rId38"/>
    <p:sldId id="882" r:id="rId39"/>
    <p:sldId id="859" r:id="rId40"/>
    <p:sldId id="862" r:id="rId41"/>
    <p:sldId id="861" r:id="rId42"/>
    <p:sldId id="865" r:id="rId43"/>
    <p:sldId id="869" r:id="rId44"/>
    <p:sldId id="866" r:id="rId45"/>
    <p:sldId id="867" r:id="rId46"/>
    <p:sldId id="884" r:id="rId47"/>
    <p:sldId id="898" r:id="rId48"/>
    <p:sldId id="886" r:id="rId49"/>
    <p:sldId id="885" r:id="rId50"/>
    <p:sldId id="883" r:id="rId51"/>
    <p:sldId id="888" r:id="rId52"/>
    <p:sldId id="889" r:id="rId53"/>
    <p:sldId id="890" r:id="rId54"/>
    <p:sldId id="899" r:id="rId55"/>
    <p:sldId id="872" r:id="rId56"/>
    <p:sldId id="891" r:id="rId57"/>
    <p:sldId id="892" r:id="rId58"/>
    <p:sldId id="900" r:id="rId59"/>
    <p:sldId id="874" r:id="rId6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8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4"/>
    <p:restoredTop sz="92677"/>
  </p:normalViewPr>
  <p:slideViewPr>
    <p:cSldViewPr snapToGrid="0">
      <p:cViewPr>
        <p:scale>
          <a:sx n="140" d="100"/>
          <a:sy n="140" d="100"/>
        </p:scale>
        <p:origin x="296" y="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8/10/relationships/authors" Target="author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 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6CC38069-8E3C-BA5D-06EA-0C252695AE26}"/>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B38A16E8-4B15-16C1-19DF-35708EA96438}"/>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06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2631186" y="36698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2600219" y="3599405"/>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663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40F1E2B5-071E-F053-F611-2DCAD1DF8346}"/>
              </a:ext>
            </a:extLst>
          </p:cNvPr>
          <p:cNvPicPr>
            <a:picLocks noChangeAspect="1"/>
          </p:cNvPicPr>
          <p:nvPr/>
        </p:nvPicPr>
        <p:blipFill>
          <a:blip r:embed="rId2"/>
          <a:stretch>
            <a:fillRect/>
          </a:stretch>
        </p:blipFill>
        <p:spPr>
          <a:xfrm>
            <a:off x="0" y="-1"/>
            <a:ext cx="12192000" cy="6856661"/>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AC0AF6BE-3F69-1BDA-B276-CB84F7132942}"/>
              </a:ext>
            </a:extLst>
          </p:cNvPr>
          <p:cNvPicPr>
            <a:picLocks noChangeAspect="1"/>
          </p:cNvPicPr>
          <p:nvPr/>
        </p:nvPicPr>
        <p:blipFill>
          <a:blip r:embed="rId2"/>
          <a:stretch>
            <a:fillRect/>
          </a:stretch>
        </p:blipFill>
        <p:spPr>
          <a:xfrm>
            <a:off x="0" y="-1"/>
            <a:ext cx="12192000" cy="6856661"/>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5" name="Picture 4" descr="A tree in a pot with numbers&#10;&#10;AI-generated content may be incorrect.">
            <a:extLst>
              <a:ext uri="{FF2B5EF4-FFF2-40B4-BE49-F238E27FC236}">
                <a16:creationId xmlns:a16="http://schemas.microsoft.com/office/drawing/2014/main" id="{2D056BEF-648A-FBAC-BF68-BE3362A1ECEA}"/>
              </a:ext>
            </a:extLst>
          </p:cNvPr>
          <p:cNvPicPr>
            <a:picLocks noChangeAspect="1"/>
          </p:cNvPicPr>
          <p:nvPr/>
        </p:nvPicPr>
        <p:blipFill>
          <a:blip r:embed="rId4"/>
          <a:stretch>
            <a:fillRect/>
          </a:stretch>
        </p:blipFill>
        <p:spPr>
          <a:xfrm>
            <a:off x="6241140" y="1805506"/>
            <a:ext cx="1263528" cy="1513573"/>
          </a:xfrm>
          <a:prstGeom prst="rect">
            <a:avLst/>
          </a:prstGeom>
        </p:spPr>
      </p:pic>
      <p:pic>
        <p:nvPicPr>
          <p:cNvPr id="6" name="Picture 5" descr="A black arrow pointing to the right&#10;&#10;AI-generated content may be incorrect.">
            <a:extLst>
              <a:ext uri="{FF2B5EF4-FFF2-40B4-BE49-F238E27FC236}">
                <a16:creationId xmlns:a16="http://schemas.microsoft.com/office/drawing/2014/main" id="{944E4D09-07F7-B432-3B21-028800C20F53}"/>
              </a:ext>
            </a:extLst>
          </p:cNvPr>
          <p:cNvPicPr>
            <a:picLocks noChangeAspect="1"/>
          </p:cNvPicPr>
          <p:nvPr/>
        </p:nvPicPr>
        <p:blipFill>
          <a:blip r:embed="rId5"/>
          <a:stretch>
            <a:fillRect/>
          </a:stretch>
        </p:blipFill>
        <p:spPr>
          <a:xfrm>
            <a:off x="5860616" y="2396258"/>
            <a:ext cx="312593" cy="331117"/>
          </a:xfrm>
          <a:prstGeom prst="rect">
            <a:avLst/>
          </a:prstGeom>
        </p:spPr>
      </p:pic>
      <p:sp>
        <p:nvSpPr>
          <p:cNvPr id="7" name="TextBox 6">
            <a:extLst>
              <a:ext uri="{FF2B5EF4-FFF2-40B4-BE49-F238E27FC236}">
                <a16:creationId xmlns:a16="http://schemas.microsoft.com/office/drawing/2014/main" id="{1DC81CF2-2911-217E-CEAD-5303805A16CE}"/>
              </a:ext>
            </a:extLst>
          </p:cNvPr>
          <p:cNvSpPr txBox="1"/>
          <p:nvPr/>
        </p:nvSpPr>
        <p:spPr>
          <a:xfrm>
            <a:off x="3990957" y="18197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104012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89095099-B43B-0A51-F911-457A5413815D}"/>
              </a:ext>
            </a:extLst>
          </p:cNvPr>
          <p:cNvPicPr>
            <a:picLocks noChangeAspect="1"/>
          </p:cNvPicPr>
          <p:nvPr/>
        </p:nvPicPr>
        <p:blipFill>
          <a:blip r:embed="rId2"/>
          <a:stretch>
            <a:fillRect/>
          </a:stretch>
        </p:blipFill>
        <p:spPr>
          <a:xfrm>
            <a:off x="0" y="-1"/>
            <a:ext cx="12192000" cy="6856661"/>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CDE944B9-BB9F-ED23-E850-E9762E5F788B}"/>
              </a:ext>
            </a:extLst>
          </p:cNvPr>
          <p:cNvPicPr>
            <a:picLocks noChangeAspect="1"/>
          </p:cNvPicPr>
          <p:nvPr/>
        </p:nvPicPr>
        <p:blipFill>
          <a:blip r:embed="rId3"/>
          <a:stretch>
            <a:fillRect/>
          </a:stretch>
        </p:blipFill>
        <p:spPr>
          <a:xfrm rot="7441241">
            <a:off x="2903333" y="4468041"/>
            <a:ext cx="834260" cy="547275"/>
          </a:xfrm>
          <a:prstGeom prst="rect">
            <a:avLst/>
          </a:prstGeom>
        </p:spPr>
      </p:pic>
    </p:spTree>
    <p:extLst>
      <p:ext uri="{BB962C8B-B14F-4D97-AF65-F5344CB8AC3E}">
        <p14:creationId xmlns:p14="http://schemas.microsoft.com/office/powerpoint/2010/main" val="640553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9219F9E4-3A30-D463-F4E2-CDCE6E7378FA}"/>
              </a:ext>
            </a:extLst>
          </p:cNvPr>
          <p:cNvPicPr>
            <a:picLocks noChangeAspect="1"/>
          </p:cNvPicPr>
          <p:nvPr/>
        </p:nvPicPr>
        <p:blipFill>
          <a:blip r:embed="rId2"/>
          <a:stretch>
            <a:fillRect/>
          </a:stretch>
        </p:blipFill>
        <p:spPr>
          <a:xfrm>
            <a:off x="0" y="-1"/>
            <a:ext cx="12192000" cy="6856661"/>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diagram&#10;&#10;AI-generated content may be incorrect.">
            <a:extLst>
              <a:ext uri="{FF2B5EF4-FFF2-40B4-BE49-F238E27FC236}">
                <a16:creationId xmlns:a16="http://schemas.microsoft.com/office/drawing/2014/main" id="{B1727806-D718-33A7-A44A-D17A6E5C5BC3}"/>
              </a:ext>
            </a:extLst>
          </p:cNvPr>
          <p:cNvPicPr>
            <a:picLocks noChangeAspect="1"/>
          </p:cNvPicPr>
          <p:nvPr/>
        </p:nvPicPr>
        <p:blipFill>
          <a:blip r:embed="rId2"/>
          <a:stretch>
            <a:fillRect/>
          </a:stretch>
        </p:blipFill>
        <p:spPr>
          <a:xfrm>
            <a:off x="4729655" y="2390486"/>
            <a:ext cx="3009900" cy="169545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028008"/>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AI-generated content may be incorrect.">
            <a:extLst>
              <a:ext uri="{FF2B5EF4-FFF2-40B4-BE49-F238E27FC236}">
                <a16:creationId xmlns:a16="http://schemas.microsoft.com/office/drawing/2014/main" id="{E3BFD9D5-1BC0-1B8F-F987-14C5F1F913E9}"/>
              </a:ext>
            </a:extLst>
          </p:cNvPr>
          <p:cNvPicPr>
            <a:picLocks noChangeAspect="1"/>
          </p:cNvPicPr>
          <p:nvPr/>
        </p:nvPicPr>
        <p:blipFill>
          <a:blip r:embed="rId2"/>
          <a:stretch>
            <a:fillRect/>
          </a:stretch>
        </p:blipFill>
        <p:spPr>
          <a:xfrm>
            <a:off x="8562" y="-1"/>
            <a:ext cx="12183438" cy="6862823"/>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111548</TotalTime>
  <Words>969</Words>
  <Application>Microsoft Macintosh PowerPoint</Application>
  <PresentationFormat>Widescreen</PresentationFormat>
  <Paragraphs>302</Paragraphs>
  <Slides>59</Slides>
  <Notes>37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59</vt:i4>
      </vt:variant>
    </vt:vector>
  </HeadingPairs>
  <TitlesOfParts>
    <vt:vector size="66" baseType="lpstr">
      <vt:lpstr>Apple Chancery</vt:lpstr>
      <vt:lpstr>Arial</vt:lpstr>
      <vt:lpstr>Calibri</vt:lpstr>
      <vt:lpstr>Calibri Light</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1110</cp:revision>
  <dcterms:created xsi:type="dcterms:W3CDTF">2023-11-14T16:04:34Z</dcterms:created>
  <dcterms:modified xsi:type="dcterms:W3CDTF">2026-02-19T10:37:33Z</dcterms:modified>
</cp:coreProperties>
</file>